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04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16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novembre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2819400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Identify</a:t>
            </a:r>
            <a:r>
              <a:rPr lang="fr-FR" sz="2800" dirty="0" smtClean="0">
                <a:latin typeface="Kristen ITC" pitchFamily="66" charset="0"/>
              </a:rPr>
              <a:t> parts of the passé composé and use the </a:t>
            </a:r>
            <a:r>
              <a:rPr lang="fr-FR" sz="2800" dirty="0" err="1" smtClean="0">
                <a:latin typeface="Kristen ITC" pitchFamily="66" charset="0"/>
              </a:rPr>
              <a:t>helper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verb</a:t>
            </a:r>
            <a:r>
              <a:rPr lang="fr-FR" sz="2800" dirty="0" smtClean="0">
                <a:latin typeface="Kristen ITC" pitchFamily="66" charset="0"/>
              </a:rPr>
              <a:t> être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41910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Talk about </a:t>
            </a:r>
            <a:r>
              <a:rPr lang="fr-FR" sz="2800" dirty="0" err="1" smtClean="0">
                <a:latin typeface="Kristen ITC" pitchFamily="66" charset="0"/>
              </a:rPr>
              <a:t>things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that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happened</a:t>
            </a:r>
            <a:r>
              <a:rPr lang="fr-FR" sz="2800" dirty="0" smtClean="0">
                <a:latin typeface="Kristen ITC" pitchFamily="66" charset="0"/>
              </a:rPr>
              <a:t> in the </a:t>
            </a:r>
            <a:r>
              <a:rPr lang="fr-FR" sz="2800" dirty="0" err="1" smtClean="0">
                <a:latin typeface="Kristen ITC" pitchFamily="66" charset="0"/>
              </a:rPr>
              <a:t>past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33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33</cp:revision>
  <dcterms:created xsi:type="dcterms:W3CDTF">2011-09-14T23:22:57Z</dcterms:created>
  <dcterms:modified xsi:type="dcterms:W3CDTF">2011-11-16T12:06:52Z</dcterms:modified>
</cp:coreProperties>
</file>